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22499638" cy="14508163"/>
  <p:notesSz cx="7010400" cy="9296400"/>
  <p:defaultTextStyle>
    <a:defPPr>
      <a:defRPr lang="en-US"/>
    </a:defPPr>
    <a:lvl1pPr marL="0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1pPr>
    <a:lvl2pPr marL="847697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2pPr>
    <a:lvl3pPr marL="1695395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3pPr>
    <a:lvl4pPr marL="2543092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4pPr>
    <a:lvl5pPr marL="3390789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5pPr>
    <a:lvl6pPr marL="4238487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6pPr>
    <a:lvl7pPr marL="5086184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7pPr>
    <a:lvl8pPr marL="5933883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8pPr>
    <a:lvl9pPr marL="6781579" algn="l" defTabSz="847697" rtl="0" eaLnBrk="1" latinLnBrk="0" hangingPunct="1">
      <a:defRPr sz="33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0" userDrawn="1">
          <p15:clr>
            <a:srgbClr val="A4A3A4"/>
          </p15:clr>
        </p15:guide>
        <p15:guide id="2" pos="7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C1CAF1"/>
    <a:srgbClr val="F9C4C3"/>
    <a:srgbClr val="BE1612"/>
    <a:srgbClr val="F49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5033" autoAdjust="0"/>
  </p:normalViewPr>
  <p:slideViewPr>
    <p:cSldViewPr snapToGrid="0">
      <p:cViewPr varScale="1">
        <p:scale>
          <a:sx n="54" d="100"/>
          <a:sy n="54" d="100"/>
        </p:scale>
        <p:origin x="1494" y="126"/>
      </p:cViewPr>
      <p:guideLst>
        <p:guide orient="horz" pos="4570"/>
        <p:guide pos="7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C5104-B160-49CA-BBEA-F89DC47F2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7B3F-59DC-4CD3-9EDD-457BB0F4E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D89C-BB88-48A3-A1C9-D13CF625B286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4D80-1829-4047-8B70-CA13F85B2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C54F4-FD5F-49B3-9277-2EBC1373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205A-E1E8-4792-BFE4-BDA008854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9F21-8F1F-4129-8AEA-7EF5D9ADF331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162050"/>
            <a:ext cx="48672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31BA-67D8-413F-A5DD-028125073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1pPr>
    <a:lvl2pPr marL="847697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2pPr>
    <a:lvl3pPr marL="1695395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3pPr>
    <a:lvl4pPr marL="2543092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4pPr>
    <a:lvl5pPr marL="3390789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5pPr>
    <a:lvl6pPr marL="4238487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6pPr>
    <a:lvl7pPr marL="5086184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7pPr>
    <a:lvl8pPr marL="5933883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8pPr>
    <a:lvl9pPr marL="6781579" algn="l" defTabSz="1695395" rtl="0" eaLnBrk="1" latinLnBrk="0" hangingPunct="1">
      <a:defRPr sz="2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381" y="4155426"/>
            <a:ext cx="13282991" cy="5122630"/>
          </a:xfrm>
        </p:spPr>
        <p:txBody>
          <a:bodyPr anchor="b">
            <a:normAutofit/>
          </a:bodyPr>
          <a:lstStyle>
            <a:lvl1pPr algn="r">
              <a:defRPr sz="6859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381" y="9278060"/>
            <a:ext cx="13282991" cy="2973279"/>
          </a:xfrm>
        </p:spPr>
        <p:txBody>
          <a:bodyPr anchor="t">
            <a:normAutofit/>
          </a:bodyPr>
          <a:lstStyle>
            <a:lvl1pPr marL="0" indent="0" algn="r">
              <a:buNone/>
              <a:defRPr sz="2573" cap="all">
                <a:solidFill>
                  <a:schemeClr val="tx1"/>
                </a:solidFill>
              </a:defRPr>
            </a:lvl1pPr>
            <a:lvl2pPr marL="65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4530" y="12419265"/>
            <a:ext cx="2953077" cy="799292"/>
          </a:xfrm>
        </p:spPr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2387" y="12419265"/>
            <a:ext cx="9031519" cy="7992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78230" y="12419265"/>
            <a:ext cx="1017149" cy="799292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1" y="10012427"/>
            <a:ext cx="18696967" cy="1198939"/>
          </a:xfrm>
        </p:spPr>
        <p:txBody>
          <a:bodyPr anchor="b">
            <a:normAutofit/>
          </a:bodyPr>
          <a:lstStyle>
            <a:lvl1pPr algn="l">
              <a:defRPr sz="3427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31219" y="1971895"/>
            <a:ext cx="16165758" cy="669553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84"/>
            </a:lvl1pPr>
            <a:lvl2pPr marL="652944" indent="0">
              <a:buNone/>
              <a:defRPr sz="2284"/>
            </a:lvl2pPr>
            <a:lvl3pPr marL="1305881" indent="0">
              <a:buNone/>
              <a:defRPr sz="2284"/>
            </a:lvl3pPr>
            <a:lvl4pPr marL="1958824" indent="0">
              <a:buNone/>
              <a:defRPr sz="2284"/>
            </a:lvl4pPr>
            <a:lvl5pPr marL="2611765" indent="0">
              <a:buNone/>
              <a:defRPr sz="2284"/>
            </a:lvl5pPr>
            <a:lvl6pPr marL="3264706" indent="0">
              <a:buNone/>
              <a:defRPr sz="2284"/>
            </a:lvl6pPr>
            <a:lvl7pPr marL="3917647" indent="0">
              <a:buNone/>
              <a:defRPr sz="2284"/>
            </a:lvl7pPr>
            <a:lvl8pPr marL="4570586" indent="0">
              <a:buNone/>
              <a:defRPr sz="2284"/>
            </a:lvl8pPr>
            <a:lvl9pPr marL="5223531" indent="0">
              <a:buNone/>
              <a:defRPr sz="2284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5611" y="11211367"/>
            <a:ext cx="18696967" cy="1044453"/>
          </a:xfrm>
        </p:spPr>
        <p:txBody>
          <a:bodyPr anchor="t">
            <a:normAutofit/>
          </a:bodyPr>
          <a:lstStyle>
            <a:lvl1pPr marL="0" indent="0">
              <a:buNone/>
              <a:defRPr sz="2002"/>
            </a:lvl1pPr>
            <a:lvl2pPr marL="652944" indent="0">
              <a:buNone/>
              <a:defRPr sz="1712"/>
            </a:lvl2pPr>
            <a:lvl3pPr marL="1305881" indent="0">
              <a:buNone/>
              <a:defRPr sz="1429"/>
            </a:lvl3pPr>
            <a:lvl4pPr marL="1958824" indent="0">
              <a:buNone/>
              <a:defRPr sz="1287"/>
            </a:lvl4pPr>
            <a:lvl5pPr marL="2611765" indent="0">
              <a:buNone/>
              <a:defRPr sz="1287"/>
            </a:lvl5pPr>
            <a:lvl6pPr marL="3264706" indent="0">
              <a:buNone/>
              <a:defRPr sz="1287"/>
            </a:lvl6pPr>
            <a:lvl7pPr marL="3917647" indent="0">
              <a:buNone/>
              <a:defRPr sz="1287"/>
            </a:lvl7pPr>
            <a:lvl8pPr marL="4570586" indent="0">
              <a:buNone/>
              <a:defRPr sz="1287"/>
            </a:lvl8pPr>
            <a:lvl9pPr marL="5223531" indent="0">
              <a:buNone/>
              <a:defRPr sz="128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5" y="1289629"/>
            <a:ext cx="18696967" cy="6609273"/>
          </a:xfrm>
        </p:spPr>
        <p:txBody>
          <a:bodyPr anchor="ctr">
            <a:normAutofit/>
          </a:bodyPr>
          <a:lstStyle>
            <a:lvl1pPr algn="l">
              <a:defRPr sz="4572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09" y="9188506"/>
            <a:ext cx="18696970" cy="3062834"/>
          </a:xfrm>
        </p:spPr>
        <p:txBody>
          <a:bodyPr anchor="ctr">
            <a:normAutofit/>
          </a:bodyPr>
          <a:lstStyle>
            <a:lvl1pPr marL="0" indent="0" algn="l">
              <a:buNone/>
              <a:defRPr sz="2857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893399" y="5803265"/>
            <a:ext cx="1124982" cy="1237098"/>
          </a:xfrm>
          <a:prstGeom prst="rect">
            <a:avLst/>
          </a:prstGeom>
        </p:spPr>
        <p:txBody>
          <a:bodyPr vert="horz" lIns="130578" tIns="65292" rIns="130578" bIns="65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424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086" y="1741778"/>
            <a:ext cx="1124982" cy="1237098"/>
          </a:xfrm>
          <a:prstGeom prst="rect">
            <a:avLst/>
          </a:prstGeom>
        </p:spPr>
        <p:txBody>
          <a:bodyPr vert="horz" lIns="130578" tIns="65292" rIns="130578" bIns="65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424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178" y="1289626"/>
            <a:ext cx="17624715" cy="5803264"/>
          </a:xfrm>
        </p:spPr>
        <p:txBody>
          <a:bodyPr anchor="ctr">
            <a:normAutofit/>
          </a:bodyPr>
          <a:lstStyle>
            <a:lvl1pPr algn="l">
              <a:defRPr sz="4572" b="0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26069" y="7092883"/>
            <a:ext cx="17234931" cy="80600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52944" indent="0">
              <a:buFontTx/>
              <a:buNone/>
              <a:defRPr/>
            </a:lvl2pPr>
            <a:lvl3pPr marL="1305881" indent="0">
              <a:buFontTx/>
              <a:buNone/>
              <a:defRPr/>
            </a:lvl3pPr>
            <a:lvl4pPr marL="1958824" indent="0">
              <a:buFontTx/>
              <a:buNone/>
              <a:defRPr/>
            </a:lvl4pPr>
            <a:lvl5pPr marL="2611765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685" y="9188506"/>
            <a:ext cx="18735611" cy="3062834"/>
          </a:xfrm>
        </p:spPr>
        <p:txBody>
          <a:bodyPr anchor="ctr">
            <a:normAutofit/>
          </a:bodyPr>
          <a:lstStyle>
            <a:lvl1pPr marL="0" indent="0" algn="l">
              <a:buNone/>
              <a:defRPr sz="2857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2" y="6999333"/>
            <a:ext cx="18696965" cy="3107260"/>
          </a:xfrm>
        </p:spPr>
        <p:txBody>
          <a:bodyPr anchor="b">
            <a:normAutofit/>
          </a:bodyPr>
          <a:lstStyle>
            <a:lvl1pPr algn="l">
              <a:defRPr sz="4572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11" y="10106594"/>
            <a:ext cx="18696967" cy="1820184"/>
          </a:xfrm>
        </p:spPr>
        <p:txBody>
          <a:bodyPr anchor="t">
            <a:normAutofit/>
          </a:bodyPr>
          <a:lstStyle>
            <a:lvl1pPr marL="0" indent="0" algn="l">
              <a:buNone/>
              <a:defRPr sz="2857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93399" y="5803265"/>
            <a:ext cx="1124982" cy="1237098"/>
          </a:xfrm>
          <a:prstGeom prst="rect">
            <a:avLst/>
          </a:prstGeom>
        </p:spPr>
        <p:txBody>
          <a:bodyPr vert="horz" lIns="130578" tIns="65292" rIns="130578" bIns="65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424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086" y="1741778"/>
            <a:ext cx="1124982" cy="1237098"/>
          </a:xfrm>
          <a:prstGeom prst="rect">
            <a:avLst/>
          </a:prstGeom>
        </p:spPr>
        <p:txBody>
          <a:bodyPr vert="horz" lIns="130578" tIns="65292" rIns="130578" bIns="65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424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31178" y="1289626"/>
            <a:ext cx="17624715" cy="5803264"/>
          </a:xfrm>
        </p:spPr>
        <p:txBody>
          <a:bodyPr anchor="ctr">
            <a:normAutofit/>
          </a:bodyPr>
          <a:lstStyle>
            <a:lvl1pPr algn="l">
              <a:defRPr sz="4572" b="0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5609" y="8221292"/>
            <a:ext cx="18704368" cy="1880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42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09" y="10101982"/>
            <a:ext cx="18704368" cy="2149357"/>
          </a:xfrm>
        </p:spPr>
        <p:txBody>
          <a:bodyPr anchor="t">
            <a:normAutofit/>
          </a:bodyPr>
          <a:lstStyle>
            <a:lvl1pPr marL="0" indent="0" algn="l">
              <a:buNone/>
              <a:defRPr sz="2573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5" y="1289626"/>
            <a:ext cx="18696967" cy="580326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5609" y="7415286"/>
            <a:ext cx="18696970" cy="17732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00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09" y="9188506"/>
            <a:ext cx="18696970" cy="3062834"/>
          </a:xfrm>
        </p:spPr>
        <p:txBody>
          <a:bodyPr anchor="t">
            <a:normAutofit/>
          </a:bodyPr>
          <a:lstStyle>
            <a:lvl1pPr marL="0" indent="0" algn="l">
              <a:buNone/>
              <a:defRPr sz="2573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5612" y="1289620"/>
            <a:ext cx="18696965" cy="308074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79094" y="1289623"/>
            <a:ext cx="3983484" cy="10961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5613" y="1289618"/>
            <a:ext cx="14453720" cy="10961723"/>
          </a:xfrm>
        </p:spPr>
        <p:txBody>
          <a:bodyPr vert="eaVert"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1" y="6999333"/>
            <a:ext cx="18696967" cy="3107260"/>
          </a:xfrm>
        </p:spPr>
        <p:txBody>
          <a:bodyPr anchor="b"/>
          <a:lstStyle>
            <a:lvl1pPr algn="l">
              <a:defRPr sz="5714" b="0" cap="all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09" y="10106594"/>
            <a:ext cx="18696970" cy="1820184"/>
          </a:xfrm>
        </p:spPr>
        <p:txBody>
          <a:bodyPr anchor="t">
            <a:normAutofit/>
          </a:bodyPr>
          <a:lstStyle>
            <a:lvl1pPr marL="0" indent="0" algn="l">
              <a:buNone/>
              <a:defRPr sz="2857" cap="all">
                <a:solidFill>
                  <a:schemeClr val="tx1"/>
                </a:solidFill>
              </a:defRPr>
            </a:lvl1pPr>
            <a:lvl2pPr marL="652944" indent="0">
              <a:buNone/>
              <a:defRPr sz="2573">
                <a:solidFill>
                  <a:schemeClr val="tx1">
                    <a:tint val="75000"/>
                  </a:schemeClr>
                </a:solidFill>
              </a:defRPr>
            </a:lvl2pPr>
            <a:lvl3pPr marL="130588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3pPr>
            <a:lvl4pPr marL="1958824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4pPr>
            <a:lvl5pPr marL="2611765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5pPr>
            <a:lvl6pPr marL="326470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6pPr>
            <a:lvl7pPr marL="391764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7pPr>
            <a:lvl8pPr marL="4570586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8pPr>
            <a:lvl9pPr marL="522353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615" y="4531563"/>
            <a:ext cx="9218602" cy="771977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3977" y="4531566"/>
            <a:ext cx="9218598" cy="771977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855" y="4692770"/>
            <a:ext cx="8690289" cy="1219088"/>
          </a:xfrm>
        </p:spPr>
        <p:txBody>
          <a:bodyPr anchor="b">
            <a:noAutofit/>
          </a:bodyPr>
          <a:lstStyle>
            <a:lvl1pPr marL="0" indent="0">
              <a:buNone/>
              <a:defRPr sz="4001" b="0"/>
            </a:lvl1pPr>
            <a:lvl2pPr marL="652944" indent="0">
              <a:buNone/>
              <a:defRPr sz="2857" b="1"/>
            </a:lvl2pPr>
            <a:lvl3pPr marL="1305881" indent="0">
              <a:buNone/>
              <a:defRPr sz="2573" b="1"/>
            </a:lvl3pPr>
            <a:lvl4pPr marL="1958824" indent="0">
              <a:buNone/>
              <a:defRPr sz="2284" b="1"/>
            </a:lvl4pPr>
            <a:lvl5pPr marL="2611765" indent="0">
              <a:buNone/>
              <a:defRPr sz="2284" b="1"/>
            </a:lvl5pPr>
            <a:lvl6pPr marL="3264706" indent="0">
              <a:buNone/>
              <a:defRPr sz="2284" b="1"/>
            </a:lvl6pPr>
            <a:lvl7pPr marL="3917647" indent="0">
              <a:buNone/>
              <a:defRPr sz="2284" b="1"/>
            </a:lvl7pPr>
            <a:lvl8pPr marL="4570586" indent="0">
              <a:buNone/>
              <a:defRPr sz="2284" b="1"/>
            </a:lvl8pPr>
            <a:lvl9pPr marL="5223531" indent="0">
              <a:buNone/>
              <a:defRPr sz="228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5615" y="6071945"/>
            <a:ext cx="9221536" cy="6179398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49829" y="4710679"/>
            <a:ext cx="8715682" cy="1219088"/>
          </a:xfrm>
        </p:spPr>
        <p:txBody>
          <a:bodyPr anchor="b">
            <a:noAutofit/>
          </a:bodyPr>
          <a:lstStyle>
            <a:lvl1pPr marL="0" indent="0">
              <a:buNone/>
              <a:defRPr sz="4001" b="0"/>
            </a:lvl1pPr>
            <a:lvl2pPr marL="652944" indent="0">
              <a:buNone/>
              <a:defRPr sz="2857" b="1"/>
            </a:lvl2pPr>
            <a:lvl3pPr marL="1305881" indent="0">
              <a:buNone/>
              <a:defRPr sz="2573" b="1"/>
            </a:lvl3pPr>
            <a:lvl4pPr marL="1958824" indent="0">
              <a:buNone/>
              <a:defRPr sz="2284" b="1"/>
            </a:lvl4pPr>
            <a:lvl5pPr marL="2611765" indent="0">
              <a:buNone/>
              <a:defRPr sz="2284" b="1"/>
            </a:lvl5pPr>
            <a:lvl6pPr marL="3264706" indent="0">
              <a:buNone/>
              <a:defRPr sz="2284" b="1"/>
            </a:lvl6pPr>
            <a:lvl7pPr marL="3917647" indent="0">
              <a:buNone/>
              <a:defRPr sz="2284" b="1"/>
            </a:lvl7pPr>
            <a:lvl8pPr marL="4570586" indent="0">
              <a:buNone/>
              <a:defRPr sz="2284" b="1"/>
            </a:lvl8pPr>
            <a:lvl9pPr marL="5223531" indent="0">
              <a:buNone/>
              <a:defRPr sz="228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46910" y="6071945"/>
            <a:ext cx="9218602" cy="6179398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0" y="4388270"/>
            <a:ext cx="6792864" cy="2901633"/>
          </a:xfrm>
        </p:spPr>
        <p:txBody>
          <a:bodyPr anchor="b">
            <a:normAutofit/>
          </a:bodyPr>
          <a:lstStyle>
            <a:lvl1pPr algn="l">
              <a:defRPr sz="3427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994" y="1289619"/>
            <a:ext cx="11384588" cy="10961723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5610" y="7289903"/>
            <a:ext cx="6792864" cy="3868843"/>
          </a:xfrm>
        </p:spPr>
        <p:txBody>
          <a:bodyPr anchor="t">
            <a:normAutofit/>
          </a:bodyPr>
          <a:lstStyle>
            <a:lvl1pPr marL="0" indent="0">
              <a:buNone/>
              <a:defRPr sz="2284"/>
            </a:lvl1pPr>
            <a:lvl2pPr marL="652944" indent="0">
              <a:buNone/>
              <a:defRPr sz="1712"/>
            </a:lvl2pPr>
            <a:lvl3pPr marL="1305881" indent="0">
              <a:buNone/>
              <a:defRPr sz="1429"/>
            </a:lvl3pPr>
            <a:lvl4pPr marL="1958824" indent="0">
              <a:buNone/>
              <a:defRPr sz="1287"/>
            </a:lvl4pPr>
            <a:lvl5pPr marL="2611765" indent="0">
              <a:buNone/>
              <a:defRPr sz="1287"/>
            </a:lvl5pPr>
            <a:lvl6pPr marL="3264706" indent="0">
              <a:buNone/>
              <a:defRPr sz="1287"/>
            </a:lvl6pPr>
            <a:lvl7pPr marL="3917647" indent="0">
              <a:buNone/>
              <a:defRPr sz="1287"/>
            </a:lvl7pPr>
            <a:lvl8pPr marL="4570586" indent="0">
              <a:buNone/>
              <a:defRPr sz="1287"/>
            </a:lvl8pPr>
            <a:lvl9pPr marL="5223531" indent="0">
              <a:buNone/>
              <a:defRPr sz="128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2493779" cy="14504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2" y="3385239"/>
            <a:ext cx="11376515" cy="2901633"/>
          </a:xfrm>
        </p:spPr>
        <p:txBody>
          <a:bodyPr anchor="b">
            <a:normAutofit/>
          </a:bodyPr>
          <a:lstStyle>
            <a:lvl1pPr algn="l">
              <a:defRPr sz="4001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7726" y="1934423"/>
            <a:ext cx="6054849" cy="9672109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84"/>
            </a:lvl1pPr>
            <a:lvl2pPr marL="652944" indent="0">
              <a:buNone/>
              <a:defRPr sz="2284"/>
            </a:lvl2pPr>
            <a:lvl3pPr marL="1305881" indent="0">
              <a:buNone/>
              <a:defRPr sz="2284"/>
            </a:lvl3pPr>
            <a:lvl4pPr marL="1958824" indent="0">
              <a:buNone/>
              <a:defRPr sz="2284"/>
            </a:lvl4pPr>
            <a:lvl5pPr marL="2611765" indent="0">
              <a:buNone/>
              <a:defRPr sz="2284"/>
            </a:lvl5pPr>
            <a:lvl6pPr marL="3264706" indent="0">
              <a:buNone/>
              <a:defRPr sz="2284"/>
            </a:lvl6pPr>
            <a:lvl7pPr marL="3917647" indent="0">
              <a:buNone/>
              <a:defRPr sz="2284"/>
            </a:lvl7pPr>
            <a:lvl8pPr marL="4570586" indent="0">
              <a:buNone/>
              <a:defRPr sz="2284"/>
            </a:lvl8pPr>
            <a:lvl9pPr marL="5223531" indent="0">
              <a:buNone/>
              <a:defRPr sz="2284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5612" y="6286872"/>
            <a:ext cx="11376515" cy="3868843"/>
          </a:xfrm>
        </p:spPr>
        <p:txBody>
          <a:bodyPr anchor="t">
            <a:normAutofit/>
          </a:bodyPr>
          <a:lstStyle>
            <a:lvl1pPr marL="0" indent="0">
              <a:buNone/>
              <a:defRPr sz="2573"/>
            </a:lvl1pPr>
            <a:lvl2pPr marL="652944" indent="0">
              <a:buNone/>
              <a:defRPr sz="1712"/>
            </a:lvl2pPr>
            <a:lvl3pPr marL="1305881" indent="0">
              <a:buNone/>
              <a:defRPr sz="1429"/>
            </a:lvl3pPr>
            <a:lvl4pPr marL="1958824" indent="0">
              <a:buNone/>
              <a:defRPr sz="1287"/>
            </a:lvl4pPr>
            <a:lvl5pPr marL="2611765" indent="0">
              <a:buNone/>
              <a:defRPr sz="1287"/>
            </a:lvl5pPr>
            <a:lvl6pPr marL="3264706" indent="0">
              <a:buNone/>
              <a:defRPr sz="1287"/>
            </a:lvl6pPr>
            <a:lvl7pPr marL="3917647" indent="0">
              <a:buNone/>
              <a:defRPr sz="1287"/>
            </a:lvl7pPr>
            <a:lvl8pPr marL="4570586" indent="0">
              <a:buNone/>
              <a:defRPr sz="1287"/>
            </a:lvl8pPr>
            <a:lvl9pPr marL="5223531" indent="0">
              <a:buNone/>
              <a:defRPr sz="128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612" y="1289620"/>
            <a:ext cx="18696965" cy="30807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612" y="4531566"/>
            <a:ext cx="18696965" cy="771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51733" y="12419265"/>
            <a:ext cx="2953077" cy="799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29172-4BF7-429F-BA25-7E9D1A4215EE}" type="datetimeFigureOut">
              <a:rPr lang="en-US" noProof="0" smtClean="0"/>
              <a:t>4/17/2026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607" y="12419265"/>
            <a:ext cx="14445497" cy="799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45432" y="12419265"/>
            <a:ext cx="1017149" cy="799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DA9FD-6753-1550-0382-0047D320692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20939962" y="287866"/>
            <a:ext cx="1280669" cy="29764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93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POVERLJIVO</a:t>
            </a:r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txStyles>
    <p:titleStyle>
      <a:lvl1pPr algn="l" defTabSz="652944" rtl="0" eaLnBrk="1" latinLnBrk="0" hangingPunct="1">
        <a:spcBef>
          <a:spcPct val="0"/>
        </a:spcBef>
        <a:buNone/>
        <a:defRPr sz="514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088" indent="-408088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257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61031" indent="-408088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22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3972" indent="-408088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200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03678" indent="-244852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56617" indent="-244852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91178" indent="-326471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44119" indent="-326471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97059" indent="-326471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50000" indent="-326471" algn="l" defTabSz="652944" rtl="0" eaLnBrk="1" latinLnBrk="0" hangingPunct="1">
        <a:spcBef>
          <a:spcPts val="0"/>
        </a:spcBef>
        <a:spcAft>
          <a:spcPts val="1429"/>
        </a:spcAft>
        <a:buClr>
          <a:schemeClr val="tx1"/>
        </a:buClr>
        <a:buSzPct val="100000"/>
        <a:buFont typeface="Arial"/>
        <a:buChar char="•"/>
        <a:defRPr sz="171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1pPr>
      <a:lvl2pPr marL="652944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305881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3pPr>
      <a:lvl4pPr marL="1958824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4pPr>
      <a:lvl5pPr marL="2611765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5pPr>
      <a:lvl6pPr marL="3264706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6pPr>
      <a:lvl7pPr marL="3917647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7pPr>
      <a:lvl8pPr marL="4570586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8pPr>
      <a:lvl9pPr marL="5223531" algn="l" defTabSz="652944" rtl="0" eaLnBrk="1" latinLnBrk="0" hangingPunct="1">
        <a:defRPr sz="2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2"/>
            </a:gs>
            <a:gs pos="100000">
              <a:schemeClr val="bg1">
                <a:lumMod val="95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736F1-7E4D-3D76-6FE5-A49DCC4F6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4671C-2185-1A93-0BBC-30FD5467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78"/>
            <a:ext cx="22499638" cy="139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610394_Organization CHART_SL_V1.pptx" id="{4130754D-01A9-4B11-AFF4-0E0C09A744A9}" vid="{146BAA60-3B42-4CEE-B43B-E9BE0E9E3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0DE65C-3715-41A1-996C-103EA7902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82A0F6-5C05-4A60-9DD8-B772877A4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AD4FE-5267-4953-9D66-004581AED1F0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805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Stevan Zotović</dc:creator>
  <cp:lastModifiedBy>Vladimir Kedža</cp:lastModifiedBy>
  <cp:revision>83</cp:revision>
  <cp:lastPrinted>2025-11-18T09:01:39Z</cp:lastPrinted>
  <dcterms:created xsi:type="dcterms:W3CDTF">2019-07-04T12:06:40Z</dcterms:created>
  <dcterms:modified xsi:type="dcterms:W3CDTF">2026-04-17T16:17:32Z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c4642fb8-5beb-403d-a95e-ae4543c9b2fe_Enabled">
    <vt:lpwstr>true</vt:lpwstr>
  </property>
  <property fmtid="{D5CDD505-2E9C-101B-9397-08002B2CF9AE}" pid="4" name="MSIP_Label_c4642fb8-5beb-403d-a95e-ae4543c9b2fe_SetDate">
    <vt:lpwstr>2025-07-01T08:20:29Z</vt:lpwstr>
  </property>
  <property fmtid="{D5CDD505-2E9C-101B-9397-08002B2CF9AE}" pid="5" name="MSIP_Label_c4642fb8-5beb-403d-a95e-ae4543c9b2fe_Method">
    <vt:lpwstr>Privileged</vt:lpwstr>
  </property>
  <property fmtid="{D5CDD505-2E9C-101B-9397-08002B2CF9AE}" pid="6" name="MSIP_Label_c4642fb8-5beb-403d-a95e-ae4543c9b2fe_Name">
    <vt:lpwstr>c4642fb8-5beb-403d-a95e-ae4543c9b2fe</vt:lpwstr>
  </property>
  <property fmtid="{D5CDD505-2E9C-101B-9397-08002B2CF9AE}" pid="7" name="MSIP_Label_c4642fb8-5beb-403d-a95e-ae4543c9b2fe_SiteId">
    <vt:lpwstr>4ed15eaf-d69d-49e4-b264-afae60149deb</vt:lpwstr>
  </property>
  <property fmtid="{D5CDD505-2E9C-101B-9397-08002B2CF9AE}" pid="8" name="MSIP_Label_c4642fb8-5beb-403d-a95e-ae4543c9b2fe_ActionId">
    <vt:lpwstr>3437fbcb-a5f9-4a46-9819-5e7a9896883c</vt:lpwstr>
  </property>
  <property fmtid="{D5CDD505-2E9C-101B-9397-08002B2CF9AE}" pid="9" name="MSIP_Label_c4642fb8-5beb-403d-a95e-ae4543c9b2fe_ContentBits">
    <vt:lpwstr>1</vt:lpwstr>
  </property>
  <property fmtid="{D5CDD505-2E9C-101B-9397-08002B2CF9AE}" pid="10" name="ClassificationContentMarkingHeaderLocations">
    <vt:lpwstr>Celestial:9</vt:lpwstr>
  </property>
  <property fmtid="{D5CDD505-2E9C-101B-9397-08002B2CF9AE}" pid="11" name="ClassificationContentMarkingHeaderText">
    <vt:lpwstr>POVERLJIVO</vt:lpwstr>
  </property>
</Properties>
</file>